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6" r:id="rId2"/>
    <p:sldId id="280" r:id="rId3"/>
    <p:sldId id="278" r:id="rId4"/>
    <p:sldId id="273" r:id="rId5"/>
    <p:sldId id="277" r:id="rId6"/>
    <p:sldId id="271" r:id="rId7"/>
    <p:sldId id="274" r:id="rId8"/>
    <p:sldId id="281" r:id="rId9"/>
    <p:sldId id="282" r:id="rId10"/>
    <p:sldId id="257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3835"/>
    <a:srgbClr val="000000"/>
    <a:srgbClr val="010001"/>
    <a:srgbClr val="D2D2D2"/>
    <a:srgbClr val="FFFFFF"/>
    <a:srgbClr val="E6E6E6"/>
    <a:srgbClr val="19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14" autoAdjust="0"/>
    <p:restoredTop sz="85756"/>
  </p:normalViewPr>
  <p:slideViewPr>
    <p:cSldViewPr snapToGrid="0">
      <p:cViewPr varScale="1">
        <p:scale>
          <a:sx n="87" d="100"/>
          <a:sy n="87" d="100"/>
        </p:scale>
        <p:origin x="8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EAFFF-1FC2-774B-933F-FA5D41AE6EC9}" type="datetimeFigureOut">
              <a:t>18.03.2021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AB546-DB87-7840-8144-783481C9A7BC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399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Geburtsfehler korrigieren: eigene Sprache statt aufgebohrtes 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Code verschönern: kürzer, verständlicher, keine Programmierkenntnisse notwendig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Modularisierung verbessern: no more copy/paste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Tooling und Compiler parallelisieren: kein Syntax-Ärger mehr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484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142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rPr lang="en-DE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944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C5BA-876D-4DDF-B2CA-E57DA2148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AD532-E597-43CD-A4E2-9470042E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6A71-3391-4D4F-A766-F3568F16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BD641-E6B1-4057-8088-9454CCC6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C51A-1396-4C96-A721-84E1AFD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83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F62-85F2-42A6-A7F3-F546BFC3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C8ED-42E4-4313-8844-F5E3228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D9BF-2AA1-404E-9505-6F690B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61D3-6539-4CB7-A897-3AE9D8E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FAEAC-9BBE-4B80-AB20-FC09466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3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B8D2C-A908-4688-BB46-1F03EAB40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A29F6-0855-4C1D-91DC-B7408B17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B40B-9194-4249-8C03-0D8174C1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106D8-8255-4C13-81A3-BB2DF247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EEA5-9CAF-4BE1-A029-58F1EDD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20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BBC9-9E96-477D-A09B-1977C455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5B4F-75F5-4DBD-821D-E21216D7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4A0E-F268-4B75-9D55-03A77A28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8629-76A1-4F2D-BA76-A71A622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99A2-BAD7-45A1-AE74-33A39F15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94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CF00-BB00-417A-9B59-ED9A613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8AF6-76C9-4D2A-AE64-E0766F87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6E1A-C40F-47A9-AE54-F434F334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19A7-CFB2-41DD-B4A0-9C7F5298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25E6-5A6F-4F9B-951C-656C80DF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C38-4C29-41B0-A771-6CD2A6E7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53F5-1A55-4946-A830-2B2BB847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F462-03BB-4174-8247-284A67627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A6E5-B0F3-4BE0-A09F-869D34C0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3DAFD-EEE9-4401-9743-7C64D5DB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DCB12-6E02-45CA-877C-B5C9F28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20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570-DE85-4527-B921-CA414104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5FA0-05BB-40CF-8F22-EE54DD0D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0174E-830B-4BA9-9520-390B9025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14C7-E925-4E08-BFBB-DADB8562C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8BAF5-25CF-43F8-8720-EEBF724C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2F568-643F-40D1-9DBB-D8B2EC12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338E4-F327-407B-B844-ABF65374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15CE3-8E09-4179-B715-7E26F26A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7AD2-B494-40F3-A0AA-4C2BE5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BA621-7A1B-46A9-9E40-37C36B6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AAF2-C7C4-41DA-8B36-336D20BC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DE17-E9C6-4572-9A11-59A3B2D3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A248C-A500-4610-B8A4-06200CF7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30FF9-5970-4DB0-9D11-432DF9D5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2085-806E-481B-89DE-84B1DDAA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7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D3FF-6070-4C36-8DD9-F3B69C17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DBE3-14AF-4AE3-9827-FE624412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55B43-A732-4161-8F4D-46BA12D8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D4573-4ECB-42C4-81E2-4FC4EA80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B504E-C965-4A87-829B-1496F200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0588D-1DC5-4925-9C7B-29F38831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4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35B1-4B42-4721-A534-F83E9AF6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93E7B-71AD-42D0-A14A-51A31070D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88E80-6C2B-41F1-B63E-53815D64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AD80A-0BE2-4E32-9E78-CEE3A5E9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7FC34-7569-48AE-9500-3C8E1C7D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16185-8FC9-4BBF-9899-B42C4B42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D3987-B8FF-4CB3-B00A-22101244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F12DB-874C-4131-8465-F31CD0BEF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8C43-814F-4D57-9351-A805AF27C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C02F-2C66-4BED-9094-B9A6C4A39957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1EEA0-65FA-43AA-A386-43FECF677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0CEF-C583-4F07-AC59-4B50401BC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F380CCC-41C9-BD45-BF82-A100BEBD2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732" y="1408883"/>
            <a:ext cx="3379957" cy="3379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699A3-D14E-AE4E-9D77-FE4C04EBF112}"/>
              </a:ext>
            </a:extLst>
          </p:cNvPr>
          <p:cNvSpPr txBox="1"/>
          <p:nvPr/>
        </p:nvSpPr>
        <p:spPr>
          <a:xfrm>
            <a:off x="5238040" y="2175531"/>
            <a:ext cx="402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400"/>
              <a:t>Project Bicep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A9A66-4C89-314D-A607-CE012886641D}"/>
              </a:ext>
            </a:extLst>
          </p:cNvPr>
          <p:cNvSpPr txBox="1"/>
          <p:nvPr/>
        </p:nvSpPr>
        <p:spPr>
          <a:xfrm>
            <a:off x="5238040" y="3408218"/>
            <a:ext cx="512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/>
              <a:t>Next Generation ARM Templates</a:t>
            </a:r>
          </a:p>
        </p:txBody>
      </p:sp>
    </p:spTree>
    <p:extLst>
      <p:ext uri="{BB962C8B-B14F-4D97-AF65-F5344CB8AC3E}">
        <p14:creationId xmlns:p14="http://schemas.microsoft.com/office/powerpoint/2010/main" val="23766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962D3B9-D1EF-9848-BFA8-BAFA4775E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690" y="1705133"/>
            <a:ext cx="539090" cy="53909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D063097-39F4-3442-9661-DCF4D987A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3609" y="3467607"/>
            <a:ext cx="469900" cy="46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5ED6DF9-C206-CA43-9D16-BD2B2914B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3609" y="2579419"/>
            <a:ext cx="469900" cy="4699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FC5AC4C-B89B-7C4C-8BF2-96C6D40C3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273" y="2579419"/>
            <a:ext cx="469900" cy="46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9E03B1-7D84-144F-A09B-3A64427AD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8754" y="3432145"/>
            <a:ext cx="527553" cy="5275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3C7415E-4D90-C644-8F8C-E08A77C1CE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65351" y="1615899"/>
            <a:ext cx="628324" cy="6283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498805-24AF-4041-A9BC-3B58359F58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82808" y="1145999"/>
            <a:ext cx="469900" cy="4699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A1E99D5-6469-6D4A-9A00-DA45A9A6D1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82808" y="2094636"/>
            <a:ext cx="469900" cy="469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D684305-0609-134D-A493-3320F5E6E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50531" y="2094636"/>
            <a:ext cx="469900" cy="469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A02838-0392-9F4F-973E-74FDA26768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4051" y="4562184"/>
            <a:ext cx="518414" cy="51841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F05E1D-F976-EF46-B8A7-5CC1571B48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85344" y="3458008"/>
            <a:ext cx="475829" cy="4758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75DD8A3-EDCE-374F-A6B6-507C4BBFBD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6444" y="4591637"/>
            <a:ext cx="459508" cy="45950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D6158-B520-F84E-A4C7-C8C14EFCC73A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V="1">
            <a:off x="4088559" y="2244223"/>
            <a:ext cx="621676" cy="335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F45E44-87AC-AB49-9886-BBCC22CE64C0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4710235" y="2244223"/>
            <a:ext cx="715988" cy="335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A23C27-60BF-B146-89B9-619774A342F4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5423259" y="3049319"/>
            <a:ext cx="2964" cy="408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FD251-0AB1-CC44-A97A-74B51B42AF3D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5423258" y="3933837"/>
            <a:ext cx="1" cy="628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CD5C4C-44CC-1E46-8558-191D848A8A37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4088559" y="3049319"/>
            <a:ext cx="0" cy="4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85FF54-4FA5-1F41-8467-2D8BA475FCBC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3346307" y="3695922"/>
            <a:ext cx="507302" cy="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8BBFAD-0CE2-C94D-B464-56B9D34BD69D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682465" y="4821391"/>
            <a:ext cx="483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FF3BAB-F9DC-684C-A9D6-0166F3A68CA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793675" y="1380949"/>
            <a:ext cx="389133" cy="549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13B9E81-6F88-5340-8128-672416FDE01F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7793675" y="1930061"/>
            <a:ext cx="389133" cy="39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FA2489-48F6-3D4E-AA3D-A1F09D831B7E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652708" y="2329586"/>
            <a:ext cx="697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3A1D655-F023-A24A-972E-C591B7163A5A}"/>
              </a:ext>
            </a:extLst>
          </p:cNvPr>
          <p:cNvCxnSpPr>
            <a:cxnSpLocks/>
            <a:stCxn id="14" idx="3"/>
            <a:endCxn id="9" idx="2"/>
          </p:cNvCxnSpPr>
          <p:nvPr/>
        </p:nvCxnSpPr>
        <p:spPr>
          <a:xfrm flipV="1">
            <a:off x="6625952" y="2564536"/>
            <a:ext cx="1791806" cy="22568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37EDF1-6688-4648-B1AB-80872FF5AB8D}"/>
              </a:ext>
            </a:extLst>
          </p:cNvPr>
          <p:cNvSpPr txBox="1"/>
          <p:nvPr/>
        </p:nvSpPr>
        <p:spPr>
          <a:xfrm>
            <a:off x="1031139" y="622779"/>
            <a:ext cx="2568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/>
              <a:t>Scenario Hybrid</a:t>
            </a:r>
          </a:p>
        </p:txBody>
      </p:sp>
    </p:spTree>
    <p:extLst>
      <p:ext uri="{BB962C8B-B14F-4D97-AF65-F5344CB8AC3E}">
        <p14:creationId xmlns:p14="http://schemas.microsoft.com/office/powerpoint/2010/main" val="37379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27DF5-98F3-984C-914F-D7957FC0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26" y="3942693"/>
            <a:ext cx="10922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67884-BA44-8544-B6C3-36583FDCEF72}"/>
              </a:ext>
            </a:extLst>
          </p:cNvPr>
          <p:cNvSpPr txBox="1"/>
          <p:nvPr/>
        </p:nvSpPr>
        <p:spPr>
          <a:xfrm>
            <a:off x="1957566" y="446009"/>
            <a:ext cx="7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49947-3087-C740-8607-F447DC8E9A5D}"/>
              </a:ext>
            </a:extLst>
          </p:cNvPr>
          <p:cNvSpPr txBox="1"/>
          <p:nvPr/>
        </p:nvSpPr>
        <p:spPr>
          <a:xfrm>
            <a:off x="3522428" y="446009"/>
            <a:ext cx="134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6AEDF-145D-0348-9195-7AF3464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66" y="986967"/>
            <a:ext cx="1073369" cy="116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60BEE-EEA4-D043-8BFE-48BEC690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76" y="2915307"/>
            <a:ext cx="5842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5AA5F-D0A9-C440-A4CF-2203900B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051" y="986967"/>
            <a:ext cx="789125" cy="526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DAC325-D4DD-144F-A6B6-9F74622F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651" y="3429000"/>
            <a:ext cx="4168816" cy="1027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A869A8-5E40-6F44-9BBA-CB71973E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076" y="966950"/>
            <a:ext cx="825500" cy="546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45C445-C160-7645-93F3-909CF18BCAE8}"/>
              </a:ext>
            </a:extLst>
          </p:cNvPr>
          <p:cNvSpPr txBox="1"/>
          <p:nvPr/>
        </p:nvSpPr>
        <p:spPr>
          <a:xfrm>
            <a:off x="7311165" y="432763"/>
            <a:ext cx="130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Resource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028EFD-4773-4A4D-AA12-186329452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150" y="966950"/>
            <a:ext cx="762000" cy="546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F76992-046D-564F-A75A-BAD80B38E9CD}"/>
              </a:ext>
            </a:extLst>
          </p:cNvPr>
          <p:cNvSpPr txBox="1"/>
          <p:nvPr/>
        </p:nvSpPr>
        <p:spPr>
          <a:xfrm>
            <a:off x="5201816" y="432763"/>
            <a:ext cx="11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0372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F5FD45-5DFA-E748-A65F-A0D8E64AF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5" y="158250"/>
            <a:ext cx="11591364" cy="66442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752D91-363F-FF44-9DB9-2B437A780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0720" y="49733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D9385-E43F-C741-86CC-231E019F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4" y="0"/>
            <a:ext cx="8968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4C63C-33A6-49DE-A77A-7CC0BAB3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35"/>
            <a:ext cx="12192000" cy="66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7C68D-2ECD-824D-8EDE-692A1E06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03" y="0"/>
            <a:ext cx="839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7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455B2F-A4EC-454D-8AFB-B0C40D66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1"/>
            <a:ext cx="12192000" cy="6813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3855F-A12E-4E4B-A324-589FB94B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4" y="4945643"/>
            <a:ext cx="2819421" cy="16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41F4E-B321-5E44-898B-73D1CDA073AA}"/>
              </a:ext>
            </a:extLst>
          </p:cNvPr>
          <p:cNvSpPr txBox="1"/>
          <p:nvPr/>
        </p:nvSpPr>
        <p:spPr>
          <a:xfrm>
            <a:off x="1240971" y="923730"/>
            <a:ext cx="70091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/>
              <a:t>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Geburtsfehler korrigieren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Lernkurve abflachen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Code verschönern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Modularisierung verbessern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Kompatibilität garantieren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Tooling und Compiler parallelisieren</a:t>
            </a:r>
          </a:p>
          <a:p>
            <a:endParaRPr lang="en-DE"/>
          </a:p>
          <a:p>
            <a:endParaRPr lang="en-DE"/>
          </a:p>
          <a:p>
            <a:endParaRPr lang="en-DE"/>
          </a:p>
          <a:p>
            <a:r>
              <a:rPr lang="en-DE" sz="2400"/>
              <a:t>Non-Goals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Universelle Programmiersprache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Non-Azure</a:t>
            </a:r>
            <a:endParaRPr lang="en-GB" sz="2000"/>
          </a:p>
          <a:p>
            <a:pPr marL="342900" indent="-342900">
              <a:buFont typeface="+mj-lt"/>
              <a:buAutoNum type="arabicPeriod"/>
            </a:pPr>
            <a:endParaRPr lang="en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EF2C-CC66-9B4D-8B19-C07806A9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57496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9C9A8A-9BC9-DB4C-B3A1-54A3D1FAA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42" y="-71120"/>
            <a:ext cx="1247797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0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D7421-93FB-CE4B-9D62-006AA2CF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1661169"/>
            <a:ext cx="5957973" cy="2677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BBB2AF-D5AB-194B-A65E-8E904E804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7" y="1671329"/>
            <a:ext cx="5957973" cy="267715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5C0A1-0E65-F942-BDA7-8A64236D620C}"/>
              </a:ext>
            </a:extLst>
          </p:cNvPr>
          <p:cNvSpPr txBox="1"/>
          <p:nvPr/>
        </p:nvSpPr>
        <p:spPr>
          <a:xfrm>
            <a:off x="189192" y="190896"/>
            <a:ext cx="585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/>
              <a:t>Reference to resources outside this template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4D26FE-3D4F-2541-B5BB-1A9BBD5E4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54" y="4960327"/>
            <a:ext cx="6425054" cy="1538883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5400000" algn="ctr" rotWithShape="0">
              <a:schemeClr val="accent6">
                <a:lumMod val="20000"/>
                <a:lumOff val="80000"/>
                <a:alpha val="25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D5D63-37F1-7846-8D5E-8A653EAB9BFA}"/>
              </a:ext>
            </a:extLst>
          </p:cNvPr>
          <p:cNvSpPr txBox="1"/>
          <p:nvPr/>
        </p:nvSpPr>
        <p:spPr>
          <a:xfrm>
            <a:off x="4996541" y="6129878"/>
            <a:ext cx="6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ARM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ED9FE37D-2999-4844-A144-4A622BA91228}"/>
              </a:ext>
            </a:extLst>
          </p:cNvPr>
          <p:cNvSpPr/>
          <p:nvPr/>
        </p:nvSpPr>
        <p:spPr>
          <a:xfrm>
            <a:off x="8510882" y="4214198"/>
            <a:ext cx="341570" cy="735969"/>
          </a:xfrm>
          <a:prstGeom prst="upArrow">
            <a:avLst>
              <a:gd name="adj1" fmla="val 35126"/>
              <a:gd name="adj2" fmla="val 9932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37F89-79C3-8B46-9801-5C6C702B0C2B}"/>
              </a:ext>
            </a:extLst>
          </p:cNvPr>
          <p:cNvSpPr txBox="1"/>
          <p:nvPr/>
        </p:nvSpPr>
        <p:spPr>
          <a:xfrm>
            <a:off x="8335057" y="1165500"/>
            <a:ext cx="6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Bicep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15100-9328-894F-8446-CBD403DBB15F}"/>
              </a:ext>
            </a:extLst>
          </p:cNvPr>
          <p:cNvSpPr txBox="1"/>
          <p:nvPr/>
        </p:nvSpPr>
        <p:spPr>
          <a:xfrm>
            <a:off x="2196886" y="1165500"/>
            <a:ext cx="132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Super Bicep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7ED7DC2F-8654-0C42-AFE5-AE419113F4C8}"/>
              </a:ext>
            </a:extLst>
          </p:cNvPr>
          <p:cNvSpPr/>
          <p:nvPr/>
        </p:nvSpPr>
        <p:spPr>
          <a:xfrm rot="16200000">
            <a:off x="5893353" y="971329"/>
            <a:ext cx="341570" cy="735969"/>
          </a:xfrm>
          <a:prstGeom prst="upArrow">
            <a:avLst>
              <a:gd name="adj1" fmla="val 35126"/>
              <a:gd name="adj2" fmla="val 9932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75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Widescreen</PresentationFormat>
  <Paragraphs>31</Paragraphs>
  <Slides>11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41</cp:revision>
  <dcterms:created xsi:type="dcterms:W3CDTF">2021-02-07T09:59:00Z</dcterms:created>
  <dcterms:modified xsi:type="dcterms:W3CDTF">2021-03-18T16:23:12Z</dcterms:modified>
</cp:coreProperties>
</file>